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62" r:id="rId5"/>
    <p:sldId id="258" r:id="rId6"/>
    <p:sldId id="263" r:id="rId7"/>
    <p:sldId id="259" r:id="rId8"/>
    <p:sldId id="264" r:id="rId9"/>
    <p:sldId id="260" r:id="rId10"/>
    <p:sldId id="261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-102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A257-74A1-482C-8370-AF2251993C36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F480-4533-41F4-A6D3-C539B054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A257-74A1-482C-8370-AF2251993C36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F480-4533-41F4-A6D3-C539B054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A257-74A1-482C-8370-AF2251993C36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F480-4533-41F4-A6D3-C539B054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A257-74A1-482C-8370-AF2251993C36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F480-4533-41F4-A6D3-C539B054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A257-74A1-482C-8370-AF2251993C36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F480-4533-41F4-A6D3-C539B054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A257-74A1-482C-8370-AF2251993C36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F480-4533-41F4-A6D3-C539B054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A257-74A1-482C-8370-AF2251993C36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F480-4533-41F4-A6D3-C539B054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A257-74A1-482C-8370-AF2251993C36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F480-4533-41F4-A6D3-C539B054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A257-74A1-482C-8370-AF2251993C36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F480-4533-41F4-A6D3-C539B054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A257-74A1-482C-8370-AF2251993C36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F480-4533-41F4-A6D3-C539B054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A257-74A1-482C-8370-AF2251993C36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F480-4533-41F4-A6D3-C539B054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6A257-74A1-482C-8370-AF2251993C36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4F480-4533-41F4-A6D3-C539B054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7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4.bp.blogspot.com/-UfKQ503KgM4/W9YLDAITGXI/AAAAAAAAS_4/W9vwIZTzURkLtCALNbkH2wOlf2R2Al7rQCK4BGAYYCw/s1600/2%2B%25D1%2581%25D0%25B0%25D0%25BF%25D0%25BE%25D0%25B3%25D0%25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97" y="160719"/>
            <a:ext cx="8786872" cy="49426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s://ds04.infourok.ru/uploads/ex/03a0/00023a07-bcfb08ae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/>
              <a:t>Наврал с  …  короба.</a:t>
            </a:r>
            <a:endParaRPr lang="ru-RU" sz="6600" b="1" dirty="0"/>
          </a:p>
        </p:txBody>
      </p:sp>
      <p:pic>
        <p:nvPicPr>
          <p:cNvPr id="8193" name="Picture 1" descr="C:\Users\123\Pictures\Nf-00000828_1-800x8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07339"/>
            <a:ext cx="6143668" cy="298728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4.infourok.ru/uploads/ex/08b4/00174dbb-3b144857/2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smtClean="0"/>
              <a:t>  …   </a:t>
            </a:r>
            <a:r>
              <a:rPr lang="ru-RU" b="1" dirty="0" smtClean="0"/>
              <a:t>раз отмерь,  …  раз отрежь.</a:t>
            </a:r>
            <a:endParaRPr lang="ru-RU" b="1" dirty="0"/>
          </a:p>
        </p:txBody>
      </p:sp>
      <p:pic>
        <p:nvPicPr>
          <p:cNvPr id="4" name="Содержимое 3" descr="Поспешишь_-_людей_насмешиш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203598"/>
            <a:ext cx="8031266" cy="3729054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fs00.infourok.ru/images/doc/101/120498/64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как свои   …   пальцев.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al-chi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689" y="1059583"/>
            <a:ext cx="5197599" cy="383983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images.myshared.ru/7/796347/slide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6600" b="1" dirty="0" smtClean="0"/>
              <a:t>   </a:t>
            </a:r>
            <a:r>
              <a:rPr lang="ru-RU" sz="7200" b="1" dirty="0" smtClean="0"/>
              <a:t>…     сапога -  пара.</a:t>
            </a:r>
            <a:endParaRPr lang="ru-RU" sz="7200" b="1" dirty="0"/>
          </a:p>
        </p:txBody>
      </p:sp>
      <p:pic>
        <p:nvPicPr>
          <p:cNvPr id="5121" name="Picture 1" descr="C:\Users\123\Pictures\31529da4faf9f23e611858d5d2a83e7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131590"/>
            <a:ext cx="6808270" cy="378263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27</Words>
  <Application>Microsoft Office PowerPoint</Application>
  <PresentationFormat>Экран (16:9)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Наврал с  …  короба.</vt:lpstr>
      <vt:lpstr>Слайд 4</vt:lpstr>
      <vt:lpstr>  …   раз отмерь,  …  раз отрежь.</vt:lpstr>
      <vt:lpstr>Слайд 6</vt:lpstr>
      <vt:lpstr>Знать, как свои   …   пальцев.</vt:lpstr>
      <vt:lpstr>Слайд 8</vt:lpstr>
      <vt:lpstr>   …     сапога -  пара.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9</cp:revision>
  <dcterms:created xsi:type="dcterms:W3CDTF">2019-01-07T15:03:02Z</dcterms:created>
  <dcterms:modified xsi:type="dcterms:W3CDTF">2019-03-11T13:55:22Z</dcterms:modified>
</cp:coreProperties>
</file>